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84" r:id="rId3"/>
    <p:sldId id="260" r:id="rId4"/>
    <p:sldId id="276" r:id="rId5"/>
    <p:sldId id="269" r:id="rId6"/>
    <p:sldId id="271" r:id="rId7"/>
    <p:sldId id="277" r:id="rId8"/>
    <p:sldId id="280" r:id="rId9"/>
    <p:sldId id="278" r:id="rId10"/>
    <p:sldId id="282" r:id="rId11"/>
    <p:sldId id="283" r:id="rId12"/>
    <p:sldId id="261" r:id="rId13"/>
    <p:sldId id="274" r:id="rId14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EBB069-8B66-1641-9829-F0F6847E9271}" v="1" dt="2026-03-16T09:12:02.5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nie Pallesen" userId="83ead9a1-7cec-4d99-b6b4-ac73e9475636" providerId="ADAL" clId="{8B731253-91B1-51FF-8087-5617AD54B857}"/>
    <pc:docChg chg="modSld">
      <pc:chgData name="Jannie Pallesen" userId="83ead9a1-7cec-4d99-b6b4-ac73e9475636" providerId="ADAL" clId="{8B731253-91B1-51FF-8087-5617AD54B857}" dt="2026-03-16T09:12:07.059" v="6" actId="20577"/>
      <pc:docMkLst>
        <pc:docMk/>
      </pc:docMkLst>
      <pc:sldChg chg="modSp mod">
        <pc:chgData name="Jannie Pallesen" userId="83ead9a1-7cec-4d99-b6b4-ac73e9475636" providerId="ADAL" clId="{8B731253-91B1-51FF-8087-5617AD54B857}" dt="2026-03-16T09:12:07.059" v="6" actId="20577"/>
        <pc:sldMkLst>
          <pc:docMk/>
          <pc:sldMk cId="2742761308" sldId="274"/>
        </pc:sldMkLst>
        <pc:spChg chg="mod">
          <ac:chgData name="Jannie Pallesen" userId="83ead9a1-7cec-4d99-b6b4-ac73e9475636" providerId="ADAL" clId="{8B731253-91B1-51FF-8087-5617AD54B857}" dt="2026-03-16T09:12:07.059" v="6" actId="20577"/>
          <ac:spMkLst>
            <pc:docMk/>
            <pc:sldMk cId="2742761308" sldId="274"/>
            <ac:spMk id="3" creationId="{E65CD04F-75FC-D9F0-1700-45A94420A8B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15006-AF77-FD49-B02A-98F1B5A1712F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21705-51D7-E444-B1C5-D9D34CFACC45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6201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K"/>
              <a:t>Food persons – still a part of the activity decision making now!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21705-51D7-E444-B1C5-D9D34CFACC45}" type="slidenum">
              <a:rPr lang="en-DK" smtClean="0"/>
              <a:t>13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965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7F21A-E0CE-7C32-CC64-448C78E45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FA9F41-EB16-6D47-213E-B69D1DB9BC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5DF28-8718-092C-05EC-4FD3D005A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06754-8D58-BA5D-DDF2-A98326623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A41B6-7498-943A-3EDE-F25A0D2A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3054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D6A0A-3448-1342-F325-8D07D33DA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0D01E5-9ABD-7ADF-6372-6B834808A7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BEDF0-5ACE-261A-ADDA-B3ED6A378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88B60-83D4-7CCE-9918-C427F5161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62036-2227-4F6B-B248-82E68393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1964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EECC78-4DEC-124D-1DDC-F101CF68C8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43EC34-0826-4421-CE55-2122B90A5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BBB29-3275-D52C-8686-B55CCC1A7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84A81-FF9C-35E5-E4C7-9F0E0C6E2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A2432-9F20-237F-C64C-2BC50F9CC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799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7B109-033A-55C4-9982-BCA259500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4C83D-A283-33CF-2717-196B3CE55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1FC75-81A1-70EB-C467-C831BCD35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75492-E7BE-5B39-3E29-12028B37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738AB-ADD1-862C-7A67-C2CAE5777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21282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88123-CFB9-3A1B-EACE-36D551346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CCBF1-C752-A5C3-D7CF-7C94B6AE4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06A6A-E2C3-0AFB-9C23-0F1A7D372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80666-8019-06C1-F89F-43924544D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B2F40-796C-7D82-0962-B3B0DF049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842062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31D47-EC8B-6BEF-30F8-78A9B4356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56096-E18D-4355-020F-F773B05DF2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3F094A-AD4C-9678-B988-8BD5E613E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2CD916-ABC5-9452-C05A-D90D0EDCE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13A6C-C84A-9A32-58A3-6D8420BBA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D36620-1FC6-12EC-51FB-91AE3DF32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33026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66331-7AC3-548E-23F7-63B5F4B3F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F75BC-B371-A30F-9625-C509770F2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97391-772A-CDA5-8B39-916FCD25D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D76BB4-1E23-4845-D72C-BB44945BB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51BBB2-B0A6-07FB-B7CF-EFBEE74CE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3331E8-6FE7-9BC8-17CD-96BC8CDAB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3E82D-71DF-6B11-41AA-EC53D792C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286656-13C7-B270-112C-FACA0813D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86799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AB665-D722-190D-73ED-68FFD5280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96B447-674A-35A5-CB06-4DFB74002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DF254A-E654-C7DD-9E86-0C3801ED5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02B541-5720-0658-27DE-7FC31F512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2090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5EE03-8D4B-1D6B-AF5C-670CC18DD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A04BBC-ADC1-66ED-41F7-BA2BDDFE6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C5724-48CA-1DC5-36DC-CB715E877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00355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530AC-B5A0-9A15-096F-A92FD986A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26EF6-43FE-DA7E-B3CC-8CD2737BE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986AEE-910E-4B9B-2969-1A67A2170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85ACB-B778-30DC-E963-5D3438413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6E5BB-DF97-4F61-32ED-7334DD7E5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941A2-8BC8-9AEE-8142-7E672B039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9567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429F2-9777-55A1-A257-D918A177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68E7D2-5458-1C76-8F49-B5BD646401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04F84-E33C-6FEC-FAD2-541F8E7F5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151913-A346-8033-385D-BDB8F37FF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89FD5-A22B-B172-023F-B8FE67C7B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D810F-5314-2247-FEC8-335B86B6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7045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4B90B1-4A91-AE57-4429-8DFFC8764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21609-9046-FAE3-364C-47C207288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2D135-586A-0E94-70A8-3E262598F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6761EE-6691-B94A-A0BB-B893CFF1C32E}" type="datetimeFigureOut">
              <a:rPr lang="en-DK" smtClean="0"/>
              <a:t>16/03/2026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E818D-F906-5AE6-1C59-5E5046D130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A5177-0EFE-F62A-BF59-94AB489FD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1C377D-1D43-6541-AC3C-0F277127DC3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27467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field of purple flowers in front of a house&#10;&#10;AI-generated content may be incorrect.">
            <a:extLst>
              <a:ext uri="{FF2B5EF4-FFF2-40B4-BE49-F238E27FC236}">
                <a16:creationId xmlns:a16="http://schemas.microsoft.com/office/drawing/2014/main" id="{B818636C-49ED-A88B-176A-67C043751E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" b="15719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8A0E7E-77AE-EB51-A840-767016A0D0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043" y="925625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000">
                <a:solidFill>
                  <a:srgbClr val="FFFFFF"/>
                </a:solidFill>
                <a:latin typeface="Aptos"/>
              </a:rPr>
              <a:t>Dining with a Dane</a:t>
            </a:r>
            <a:endParaRPr lang="en-US" sz="5000">
              <a:solidFill>
                <a:srgbClr val="000000"/>
              </a:solidFill>
              <a:latin typeface="Aptos"/>
            </a:endParaRPr>
          </a:p>
          <a:p>
            <a:endParaRPr lang="en-DK" sz="5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4C8879-7A7D-6E0C-AD40-55DD155E8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97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5689B-46BE-26DA-074F-C4CBB8F1F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7971B1-5F91-0C7E-F6C7-029CBBF46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en-DK" sz="8000">
                <a:solidFill>
                  <a:srgbClr val="FFFFFF"/>
                </a:solidFill>
                <a:highlight>
                  <a:srgbClr val="00FF00"/>
                </a:highlight>
              </a:rPr>
              <a:t>3) Decide on roles</a:t>
            </a:r>
            <a:endParaRPr lang="en-US" sz="8000">
              <a:solidFill>
                <a:srgbClr val="FFFFFF"/>
              </a:solidFill>
              <a:highlight>
                <a:srgbClr val="00FF00"/>
              </a:highlight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9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BF3D7-D123-9EE8-ADD7-735E4256A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3 students for each team:</a:t>
            </a:r>
            <a:endParaRPr lang="en-US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GB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Food preps</a:t>
            </a:r>
          </a:p>
          <a:p>
            <a:pPr marL="0" indent="0">
              <a:buNone/>
            </a:pPr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Setting up</a:t>
            </a:r>
          </a:p>
          <a:p>
            <a:pPr marL="0" indent="0">
              <a:buNone/>
            </a:pPr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Washing up</a:t>
            </a:r>
          </a:p>
          <a:p>
            <a:pPr marL="0" indent="0">
              <a:buNone/>
            </a:pPr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Cleaning </a:t>
            </a:r>
          </a:p>
          <a:p>
            <a:pPr marL="0" indent="0">
              <a:buNone/>
            </a:pPr>
            <a:endParaRPr lang="en-US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The rest: activity / creative team (if it only requires one person, divide to other teams)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Students can be on more teams (not food </a:t>
            </a:r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preps!)</a:t>
            </a:r>
          </a:p>
          <a:p>
            <a:pPr>
              <a:buFontTx/>
              <a:buChar char="-"/>
            </a:pPr>
            <a:endParaRPr lang="en-GB" sz="2000">
              <a:solidFill>
                <a:schemeClr val="tx1">
                  <a:alpha val="80000"/>
                </a:schemeClr>
              </a:solidFill>
            </a:endParaRPr>
          </a:p>
          <a:p>
            <a:pPr>
              <a:buFontTx/>
              <a:buChar char="-"/>
            </a:pPr>
            <a:endParaRPr lang="en-GB" sz="2000">
              <a:solidFill>
                <a:schemeClr val="tx1">
                  <a:alpha val="80000"/>
                </a:schemeClr>
              </a:solidFill>
            </a:endParaRPr>
          </a:p>
          <a:p>
            <a:pPr>
              <a:buFontTx/>
              <a:buChar char="-"/>
            </a:pPr>
            <a:endParaRPr lang="en-GB" sz="200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852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program&#10;&#10;AI-generated content may be incorrect.">
            <a:extLst>
              <a:ext uri="{FF2B5EF4-FFF2-40B4-BE49-F238E27FC236}">
                <a16:creationId xmlns:a16="http://schemas.microsoft.com/office/drawing/2014/main" id="{0BFBBE59-A130-1639-85F3-F417D17C0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527" y="0"/>
            <a:ext cx="48629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98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8BF061-2E0D-5E31-09CC-C484C1FBE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BF9714-AE80-A774-D11E-47A8147A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DK" sz="4000">
                <a:solidFill>
                  <a:srgbClr val="FFFFFF"/>
                </a:solidFill>
              </a:rPr>
              <a:t>We are all hosts for the night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1E21D-CDD9-9208-BEF3-5BD114B57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DK" sz="2000" dirty="0"/>
              <a:t>We prepare, help each other, and clean up together – </a:t>
            </a:r>
            <a:r>
              <a:rPr lang="en-DK" sz="2000" i="1" dirty="0" err="1"/>
              <a:t>fællesskab</a:t>
            </a:r>
            <a:r>
              <a:rPr lang="en-DK" sz="2000" i="1" dirty="0"/>
              <a:t> ❤️</a:t>
            </a:r>
          </a:p>
          <a:p>
            <a:endParaRPr lang="en-DK" sz="2000" i="1"/>
          </a:p>
          <a:p>
            <a:r>
              <a:rPr lang="en-DK" sz="2000" dirty="0"/>
              <a:t>If you don’t</a:t>
            </a:r>
            <a:r>
              <a:rPr lang="en-DK" sz="2000"/>
              <a:t> have a family coming – you are still a host! </a:t>
            </a:r>
          </a:p>
          <a:p>
            <a:endParaRPr lang="en-DK" sz="2000"/>
          </a:p>
          <a:p>
            <a:pPr marL="0" indent="0">
              <a:buNone/>
            </a:pPr>
            <a:endParaRPr lang="en-DK" sz="2000"/>
          </a:p>
          <a:p>
            <a:endParaRPr lang="en-DK" sz="2000"/>
          </a:p>
          <a:p>
            <a:endParaRPr lang="en-DK" sz="2000"/>
          </a:p>
        </p:txBody>
      </p:sp>
    </p:spTree>
    <p:extLst>
      <p:ext uri="{BB962C8B-B14F-4D97-AF65-F5344CB8AC3E}">
        <p14:creationId xmlns:p14="http://schemas.microsoft.com/office/powerpoint/2010/main" val="247969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47DE72-6706-FA61-AC4A-2ABED2E63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en-DK" sz="4000">
                <a:solidFill>
                  <a:schemeClr val="bg1"/>
                </a:solidFill>
              </a:rPr>
              <a:t>Now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CD04F-75FC-D9F0-1700-45A94420A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DK" sz="2400" dirty="0"/>
              <a:t>In regional groups with anchor teacher: </a:t>
            </a:r>
          </a:p>
          <a:p>
            <a:endParaRPr lang="en-DK" sz="2400" dirty="0"/>
          </a:p>
          <a:p>
            <a:r>
              <a:rPr lang="en-DK" sz="2400" dirty="0"/>
              <a:t>Fill out the 'Dining with a Dane revisit PAPER'</a:t>
            </a:r>
          </a:p>
          <a:p>
            <a:r>
              <a:rPr lang="en-DK" sz="2400" dirty="0"/>
              <a:t>We meet again to create an overview together </a:t>
            </a:r>
          </a:p>
          <a:p>
            <a:endParaRPr lang="en-DK" sz="2400" dirty="0"/>
          </a:p>
          <a:p>
            <a:r>
              <a:rPr lang="en-GB" sz="2400" b="1"/>
              <a:t>Nb. If </a:t>
            </a:r>
            <a:r>
              <a:rPr lang="en-GB" sz="2400" b="1" dirty="0"/>
              <a:t>any materials need to be ordered, please come to the office to talk about budget (Jette) and ordering (Sara). Materials need to be ordered asap – no later than four days before the </a:t>
            </a:r>
            <a:r>
              <a:rPr lang="en-GB" sz="2400" b="1" dirty="0" err="1"/>
              <a:t>revist</a:t>
            </a:r>
            <a:r>
              <a:rPr lang="en-GB" sz="2400" b="1" dirty="0"/>
              <a:t>. </a:t>
            </a:r>
            <a:endParaRPr lang="en-DK" sz="2400" dirty="0"/>
          </a:p>
        </p:txBody>
      </p:sp>
    </p:spTree>
    <p:extLst>
      <p:ext uri="{BB962C8B-B14F-4D97-AF65-F5344CB8AC3E}">
        <p14:creationId xmlns:p14="http://schemas.microsoft.com/office/powerpoint/2010/main" val="274276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8B321-EF13-B006-5CD6-A8C0AF4B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672AB-CCE4-EF29-D3FE-430BDBDCF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Set the scene... </a:t>
            </a:r>
            <a:r>
              <a:rPr lang="en-US" err="1"/>
              <a:t>Hvad</a:t>
            </a:r>
            <a:r>
              <a:rPr lang="en-US"/>
              <a:t> er det for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aften</a:t>
            </a:r>
            <a:r>
              <a:rPr lang="en-US"/>
              <a:t>... </a:t>
            </a:r>
          </a:p>
          <a:p>
            <a:endParaRPr lang="en-US" dirty="0"/>
          </a:p>
          <a:p>
            <a:r>
              <a:rPr lang="en-US"/>
              <a:t>Big Hall</a:t>
            </a:r>
            <a:r>
              <a:rPr lang="en-US" dirty="0"/>
              <a:t>, </a:t>
            </a:r>
            <a:r>
              <a:rPr lang="en-US" dirty="0" err="1"/>
              <a:t>hvor</a:t>
            </a:r>
            <a:r>
              <a:rPr lang="en-US" dirty="0"/>
              <a:t> mange </a:t>
            </a:r>
            <a:r>
              <a:rPr lang="en-US" dirty="0" err="1"/>
              <a:t>gæster</a:t>
            </a:r>
            <a:r>
              <a:rPr lang="en-US" dirty="0"/>
              <a:t> (alder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gæster</a:t>
            </a:r>
            <a:r>
              <a:rPr lang="en-US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747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ACA3D3-66B0-A7F1-3280-CE24F5813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E62931-8EB4-42BB-BAAB-D8757BE66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4EF9F8-77D9-CF73-9BB6-13EC90FE1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461" y="728664"/>
            <a:ext cx="4984813" cy="3157080"/>
          </a:xfrm>
          <a:noFill/>
        </p:spPr>
        <p:txBody>
          <a:bodyPr>
            <a:normAutofit/>
          </a:bodyPr>
          <a:lstStyle/>
          <a:p>
            <a:pPr algn="l"/>
            <a:r>
              <a:rPr lang="en-DK" sz="5200"/>
              <a:t>Hosting in ‘fællesskab’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51DB53-78E4-9A66-6170-7ECFCD8A7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7461" y="4072045"/>
            <a:ext cx="4984813" cy="2057289"/>
          </a:xfrm>
          <a:noFill/>
        </p:spPr>
        <p:txBody>
          <a:bodyPr>
            <a:normAutofit/>
          </a:bodyPr>
          <a:lstStyle/>
          <a:p>
            <a:pPr algn="l"/>
            <a:r>
              <a:rPr lang="en-DK"/>
              <a:t>Revisit – 19th of March</a:t>
            </a:r>
          </a:p>
        </p:txBody>
      </p:sp>
      <p:pic>
        <p:nvPicPr>
          <p:cNvPr id="5" name="Picture 4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46B6B078-DF71-B90F-25AA-C4B32BBC39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54" r="-2" b="-2"/>
          <a:stretch>
            <a:fillRect/>
          </a:stretch>
        </p:blipFill>
        <p:spPr>
          <a:xfrm rot="5400000">
            <a:off x="-426243" y="426244"/>
            <a:ext cx="6858000" cy="600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4400F-66E6-09DF-1B77-3ECD3854E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41D9-428A-93E9-9C83-737809770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98512"/>
            <a:ext cx="8740774" cy="1323439"/>
          </a:xfrm>
        </p:spPr>
        <p:txBody>
          <a:bodyPr anchor="t">
            <a:normAutofit/>
          </a:bodyPr>
          <a:lstStyle/>
          <a:p>
            <a:r>
              <a:rPr lang="en-DK" sz="4000"/>
              <a:t>In Regional Groups – brainstorm: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6EF4B-479A-359C-8145-39EDEAAD8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003160"/>
            <a:ext cx="8740775" cy="245430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457200" indent="-457200">
              <a:buAutoNum type="arabicParenR"/>
            </a:pPr>
            <a:r>
              <a:rPr lang="da-DK" sz="2400">
                <a:highlight>
                  <a:srgbClr val="FF00FF"/>
                </a:highlight>
              </a:rPr>
              <a:t>Activity</a:t>
            </a:r>
          </a:p>
          <a:p>
            <a:pPr marL="457200" indent="-457200">
              <a:buAutoNum type="arabicParenR"/>
            </a:pPr>
            <a:r>
              <a:rPr lang="en-GB" sz="2400">
                <a:highlight>
                  <a:srgbClr val="FFFF00"/>
                </a:highlight>
              </a:rPr>
              <a:t>Food </a:t>
            </a:r>
          </a:p>
          <a:p>
            <a:pPr marL="457200" indent="-457200">
              <a:buAutoNum type="arabicParenR"/>
            </a:pPr>
            <a:r>
              <a:rPr lang="en-GB" sz="2400">
                <a:highlight>
                  <a:srgbClr val="00FFFF"/>
                </a:highlight>
              </a:rPr>
              <a:t>Creative team</a:t>
            </a:r>
            <a:endParaRPr lang="en-GB">
              <a:highlight>
                <a:srgbClr val="00FFFF"/>
              </a:highlight>
            </a:endParaRPr>
          </a:p>
          <a:p>
            <a:pPr marL="457200" indent="-457200">
              <a:buAutoNum type="arabicParenR"/>
            </a:pPr>
            <a:r>
              <a:rPr lang="en-DK" sz="2400">
                <a:highlight>
                  <a:srgbClr val="00FF00"/>
                </a:highlight>
              </a:rPr>
              <a:t>Decide on roles</a:t>
            </a:r>
          </a:p>
          <a:p>
            <a:pPr marL="0" indent="0">
              <a:buNone/>
            </a:pPr>
            <a:endParaRPr lang="en-DK" sz="2400"/>
          </a:p>
          <a:p>
            <a:pPr marL="0" indent="0">
              <a:buNone/>
            </a:pPr>
            <a:r>
              <a:rPr lang="en-DK" sz="2400" dirty="0"/>
              <a:t> </a:t>
            </a:r>
          </a:p>
          <a:p>
            <a:endParaRPr lang="en-DK" sz="2400"/>
          </a:p>
        </p:txBody>
      </p:sp>
    </p:spTree>
    <p:extLst>
      <p:ext uri="{BB962C8B-B14F-4D97-AF65-F5344CB8AC3E}">
        <p14:creationId xmlns:p14="http://schemas.microsoft.com/office/powerpoint/2010/main" val="3639194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A person holding a guitar and another person sitting next to him&#10;&#10;AI-generated content may be incorrect.">
            <a:extLst>
              <a:ext uri="{FF2B5EF4-FFF2-40B4-BE49-F238E27FC236}">
                <a16:creationId xmlns:a16="http://schemas.microsoft.com/office/drawing/2014/main" id="{E7EF48EF-4188-1604-BF97-23D9553425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0000"/>
          </a:blip>
          <a:srcRect t="6005" b="41261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E9F7EE-106B-274C-418F-B23B3A9BA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u="sng">
                <a:solidFill>
                  <a:srgbClr val="FFFFFF"/>
                </a:solidFill>
                <a:highlight>
                  <a:srgbClr val="FF00FF"/>
                </a:highlight>
              </a:rPr>
              <a:t>Activity</a:t>
            </a:r>
            <a:r>
              <a:rPr lang="en-US" sz="6000" u="sng">
                <a:solidFill>
                  <a:srgbClr val="FFFFFF"/>
                </a:solidFill>
              </a:rPr>
              <a:t> </a:t>
            </a:r>
            <a:br>
              <a:rPr lang="en-US" sz="6000">
                <a:solidFill>
                  <a:srgbClr val="FFFFFF"/>
                </a:solidFill>
              </a:rPr>
            </a:br>
            <a:r>
              <a:rPr lang="en-US" sz="6000">
                <a:solidFill>
                  <a:srgbClr val="FFFFFF"/>
                </a:solidFill>
              </a:rPr>
              <a:t>One person / group performance</a:t>
            </a:r>
          </a:p>
        </p:txBody>
      </p:sp>
    </p:spTree>
    <p:extLst>
      <p:ext uri="{BB962C8B-B14F-4D97-AF65-F5344CB8AC3E}">
        <p14:creationId xmlns:p14="http://schemas.microsoft.com/office/powerpoint/2010/main" val="3111641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8BA5F19-D5E1-4ECC-BEC2-DF7AEDFD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26C834-E2D9-B89F-9468-1870799F2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422" y="2012397"/>
            <a:ext cx="5134577" cy="207460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u="sng"/>
            </a:br>
            <a:r>
              <a:rPr lang="en-US" u="sng">
                <a:highlight>
                  <a:srgbClr val="FF00FF"/>
                </a:highlight>
              </a:rPr>
              <a:t>Activity</a:t>
            </a:r>
            <a:br>
              <a:rPr lang="en-US" u="sng"/>
            </a:br>
            <a:br>
              <a:rPr lang="en-US" u="sng"/>
            </a:br>
            <a:r>
              <a:rPr lang="en-US"/>
              <a:t>An engaging activity</a:t>
            </a:r>
            <a:br>
              <a:rPr lang="en-US"/>
            </a:br>
            <a:br>
              <a:rPr lang="en-US"/>
            </a:br>
            <a:r>
              <a:rPr lang="en-DK"/>
              <a:t>Fun and games… or more serious</a:t>
            </a:r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99082C-DFB7-4A76-AEF9-CC7776D13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Content Placeholder 8" descr="A table with pictures on it&#10;&#10;AI-generated content may be incorrect.">
            <a:extLst>
              <a:ext uri="{FF2B5EF4-FFF2-40B4-BE49-F238E27FC236}">
                <a16:creationId xmlns:a16="http://schemas.microsoft.com/office/drawing/2014/main" id="{C83B2C0F-D7D2-1454-3270-ACD5286260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3221" y="824707"/>
            <a:ext cx="2494332" cy="4114800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35CD886-02A5-44BE-B07A-B120E39D7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9E385837-5CE8-41AF-DE5E-94530E13B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738" y="4566308"/>
            <a:ext cx="3335186" cy="18760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3F6933-F203-7250-887C-6E74DB878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3945" y="2090738"/>
            <a:ext cx="2830494" cy="4610100"/>
          </a:xfrm>
          <a:prstGeom prst="rect">
            <a:avLst/>
          </a:prstGeom>
        </p:spPr>
      </p:pic>
      <p:pic>
        <p:nvPicPr>
          <p:cNvPr id="10" name="Picture 9" descr="A group of people dancing on a wooden floor&#10;&#10;AI-generated content may be incorrect.">
            <a:extLst>
              <a:ext uri="{FF2B5EF4-FFF2-40B4-BE49-F238E27FC236}">
                <a16:creationId xmlns:a16="http://schemas.microsoft.com/office/drawing/2014/main" id="{EEF589A0-525A-BA78-2219-D64D3D4BD2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3245" y="485775"/>
            <a:ext cx="2318084" cy="376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59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1369A-7645-F987-3859-E6D8B21FE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355265" cy="1616203"/>
          </a:xfrm>
        </p:spPr>
        <p:txBody>
          <a:bodyPr anchor="b">
            <a:normAutofit/>
          </a:bodyPr>
          <a:lstStyle/>
          <a:p>
            <a:r>
              <a:rPr lang="en-DK" sz="3200">
                <a:highlight>
                  <a:srgbClr val="FFFF00"/>
                </a:highlight>
              </a:rPr>
              <a:t>2) Food preps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CFA1C-2CBC-1C2F-FBE8-9A238C1C7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4355265" cy="3447832"/>
          </a:xfrm>
        </p:spPr>
        <p:txBody>
          <a:bodyPr anchor="t">
            <a:normAutofit/>
          </a:bodyPr>
          <a:lstStyle/>
          <a:p>
            <a:r>
              <a:rPr lang="en-DK" sz="2000"/>
              <a:t>3 students in each regional group are ‘food preps’</a:t>
            </a:r>
          </a:p>
          <a:p>
            <a:r>
              <a:rPr lang="en-DK" sz="2000"/>
              <a:t>Food preps meet up with the kitchen </a:t>
            </a:r>
            <a:r>
              <a:rPr lang="en-DK" sz="2000">
                <a:highlight>
                  <a:srgbClr val="FFFF00"/>
                </a:highlight>
              </a:rPr>
              <a:t>TOMORROW after lunch (13.15) in Manor House</a:t>
            </a:r>
            <a:r>
              <a:rPr lang="en-DK" sz="2000"/>
              <a:t> and suggest a few dishes they would like to make (</a:t>
            </a:r>
            <a:r>
              <a:rPr lang="en-GB" sz="2000"/>
              <a:t>one dish per group)</a:t>
            </a:r>
          </a:p>
        </p:txBody>
      </p:sp>
      <p:pic>
        <p:nvPicPr>
          <p:cNvPr id="7" name="Picture 6" descr="A person and person sitting at a table with plates of food&#10;&#10;AI-generated content may be incorrect.">
            <a:extLst>
              <a:ext uri="{FF2B5EF4-FFF2-40B4-BE49-F238E27FC236}">
                <a16:creationId xmlns:a16="http://schemas.microsoft.com/office/drawing/2014/main" id="{492320F5-F431-78E0-4564-EAE3E47B6C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3333"/>
          <a:stretch>
            <a:fillRect/>
          </a:stretch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26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6D226-426A-0B49-D910-1AEAA0C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78" y="741391"/>
            <a:ext cx="4491821" cy="1616203"/>
          </a:xfrm>
        </p:spPr>
        <p:txBody>
          <a:bodyPr anchor="b">
            <a:normAutofit/>
          </a:bodyPr>
          <a:lstStyle/>
          <a:p>
            <a:r>
              <a:rPr lang="en-DK" sz="3200">
                <a:highlight>
                  <a:srgbClr val="FFFF00"/>
                </a:highlight>
              </a:rPr>
              <a:t>2) Food preps</a:t>
            </a:r>
            <a:endParaRPr lang="en-DK" sz="3200"/>
          </a:p>
        </p:txBody>
      </p:sp>
      <p:pic>
        <p:nvPicPr>
          <p:cNvPr id="5" name="Picture 4" descr="A person cooking food on a grill&#10;&#10;AI-generated content may be incorrect.">
            <a:extLst>
              <a:ext uri="{FF2B5EF4-FFF2-40B4-BE49-F238E27FC236}">
                <a16:creationId xmlns:a16="http://schemas.microsoft.com/office/drawing/2014/main" id="{B4A7D2F2-7790-C1AF-419F-0C828F06EC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625"/>
          <a:stretch>
            <a:fillRect/>
          </a:stretch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C7774-8E1A-9A33-FC06-9C0675439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/>
          </a:bodyPr>
          <a:lstStyle/>
          <a:p>
            <a:r>
              <a:rPr lang="en-GB" sz="2000"/>
              <a:t>Food preps will be allowed absence in classes on the 19</a:t>
            </a:r>
            <a:r>
              <a:rPr lang="en-GB" sz="2000" baseline="30000"/>
              <a:t>th</a:t>
            </a:r>
            <a:r>
              <a:rPr lang="en-GB" sz="2000"/>
              <a:t> and cook all day</a:t>
            </a:r>
          </a:p>
          <a:p>
            <a:r>
              <a:rPr lang="en-GB" sz="2000"/>
              <a:t>They will also present their dish to the guest on the evening and serve the food (with help from the group)</a:t>
            </a:r>
          </a:p>
          <a:p>
            <a:pPr marL="0" indent="0">
              <a:buNone/>
            </a:pPr>
            <a:endParaRPr lang="en-DK" sz="2000"/>
          </a:p>
        </p:txBody>
      </p:sp>
    </p:spTree>
    <p:extLst>
      <p:ext uri="{BB962C8B-B14F-4D97-AF65-F5344CB8AC3E}">
        <p14:creationId xmlns:p14="http://schemas.microsoft.com/office/powerpoint/2010/main" val="1129558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11A0E-24E5-3E21-F62B-667DEA736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78" y="741391"/>
            <a:ext cx="4491821" cy="1616203"/>
          </a:xfrm>
        </p:spPr>
        <p:txBody>
          <a:bodyPr anchor="b">
            <a:normAutofit/>
          </a:bodyPr>
          <a:lstStyle/>
          <a:p>
            <a:r>
              <a:rPr lang="en-DK" sz="3200">
                <a:highlight>
                  <a:srgbClr val="00FFFF"/>
                </a:highlight>
              </a:rPr>
              <a:t>3) Creative Team</a:t>
            </a:r>
            <a:endParaRPr lang="en-US" sz="3200">
              <a:highlight>
                <a:srgbClr val="00FFFF"/>
              </a:highlight>
            </a:endParaRPr>
          </a:p>
        </p:txBody>
      </p:sp>
      <p:pic>
        <p:nvPicPr>
          <p:cNvPr id="8" name="Picture 7" descr="A group of people standing around a table with food&#10;&#10;AI-generated content may be incorrect.">
            <a:extLst>
              <a:ext uri="{FF2B5EF4-FFF2-40B4-BE49-F238E27FC236}">
                <a16:creationId xmlns:a16="http://schemas.microsoft.com/office/drawing/2014/main" id="{5A990653-BA5B-A050-6E07-9EBAB741AF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23" r="16211"/>
          <a:stretch>
            <a:fillRect/>
          </a:stretch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36BB8-5B87-3FFA-9D28-FA0CAFA3C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/>
          </a:bodyPr>
          <a:lstStyle/>
          <a:p>
            <a:pPr>
              <a:buFontTx/>
              <a:buChar char="-"/>
            </a:pPr>
            <a:endParaRPr lang="en-GB" sz="2000"/>
          </a:p>
          <a:p>
            <a:pPr>
              <a:buFontTx/>
              <a:buChar char="-"/>
            </a:pPr>
            <a:r>
              <a:rPr lang="en-GB" sz="2000"/>
              <a:t>The goal is to make your 'booth' inviting, informative, and visually engaging for visitors.</a:t>
            </a:r>
          </a:p>
          <a:p>
            <a:pPr>
              <a:buFontTx/>
              <a:buChar char="-"/>
            </a:pPr>
            <a:r>
              <a:rPr lang="en-GB" sz="2000" dirty="0"/>
              <a:t>Be creative and use colours, symbols, decorations, and cultural elements that showcase your food stand / activity. </a:t>
            </a:r>
          </a:p>
          <a:p>
            <a:pPr>
              <a:buFontTx/>
              <a:buChar char="-"/>
            </a:pPr>
            <a:endParaRPr lang="en-GB" sz="2000"/>
          </a:p>
          <a:p>
            <a:pPr>
              <a:buFontTx/>
              <a:buChar char="-"/>
            </a:pPr>
            <a:endParaRPr lang="en-GB" sz="2000"/>
          </a:p>
          <a:p>
            <a:pPr>
              <a:buFontTx/>
              <a:buChar char="-"/>
            </a:pP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915286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</Words>
  <Application>Microsoft Macintosh PowerPoint</Application>
  <PresentationFormat>Widescreen</PresentationFormat>
  <Paragraphs>52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Dining with a Dane </vt:lpstr>
      <vt:lpstr>PowerPoint Presentation</vt:lpstr>
      <vt:lpstr>Hosting in ‘fællesskab’</vt:lpstr>
      <vt:lpstr>In Regional Groups – brainstorm:</vt:lpstr>
      <vt:lpstr>Activity  One person / group performance</vt:lpstr>
      <vt:lpstr> Activity  An engaging activity  Fun and games… or more serious</vt:lpstr>
      <vt:lpstr>2) Food preps</vt:lpstr>
      <vt:lpstr>2) Food preps</vt:lpstr>
      <vt:lpstr>3) Creative Team</vt:lpstr>
      <vt:lpstr>3) Decide on roles</vt:lpstr>
      <vt:lpstr>PowerPoint Presentation</vt:lpstr>
      <vt:lpstr>We are all hosts for the night</vt:lpstr>
      <vt:lpstr>Now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Jannie Pallesen</dc:creator>
  <cp:lastModifiedBy>Jannie Pallesen</cp:lastModifiedBy>
  <cp:revision>112</cp:revision>
  <dcterms:created xsi:type="dcterms:W3CDTF">2026-03-03T14:17:11Z</dcterms:created>
  <dcterms:modified xsi:type="dcterms:W3CDTF">2026-03-16T09:12:07Z</dcterms:modified>
</cp:coreProperties>
</file>